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</p:sldIdLst>
  <p:sldSz cx="7556500" cy="5334000"/>
  <p:notesSz cx="7556500" cy="533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3D23A868-B687-4DF8-A6D8-FD57A73EE830}">
          <p14:sldIdLst/>
        </p14:section>
        <p14:section name="link" id="{03AA4E58-4793-4EDD-931D-818095BB0C2D}">
          <p14:sldIdLst/>
        </p14:section>
        <p14:section name="Sección sin título" id="{498E3FBE-8D72-40AC-92CC-F478EE9CA6C7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596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F03AF-487E-4E4A-0387-00D4EF99A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563" y="872949"/>
            <a:ext cx="5667375" cy="1857022"/>
          </a:xfrm>
        </p:spPr>
        <p:txBody>
          <a:bodyPr anchor="b"/>
          <a:lstStyle>
            <a:lvl1pPr algn="ctr">
              <a:defRPr sz="371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E42ED3-42A7-C3B4-542F-9C8E8DEFE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563" y="2801585"/>
            <a:ext cx="5667375" cy="1287815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373" indent="0" algn="ctr">
              <a:buNone/>
              <a:defRPr sz="1240"/>
            </a:lvl2pPr>
            <a:lvl3pPr marL="566745" indent="0" algn="ctr">
              <a:buNone/>
              <a:defRPr sz="1116"/>
            </a:lvl3pPr>
            <a:lvl4pPr marL="850118" indent="0" algn="ctr">
              <a:buNone/>
              <a:defRPr sz="992"/>
            </a:lvl4pPr>
            <a:lvl5pPr marL="1133490" indent="0" algn="ctr">
              <a:buNone/>
              <a:defRPr sz="992"/>
            </a:lvl5pPr>
            <a:lvl6pPr marL="1416863" indent="0" algn="ctr">
              <a:buNone/>
              <a:defRPr sz="992"/>
            </a:lvl6pPr>
            <a:lvl7pPr marL="1700235" indent="0" algn="ctr">
              <a:buNone/>
              <a:defRPr sz="992"/>
            </a:lvl7pPr>
            <a:lvl8pPr marL="1983608" indent="0" algn="ctr">
              <a:buNone/>
              <a:defRPr sz="992"/>
            </a:lvl8pPr>
            <a:lvl9pPr marL="2266980" indent="0" algn="ctr">
              <a:buNone/>
              <a:defRPr sz="992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0A5521-C5F8-07FB-7C6A-A7C5FB727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ACC072-71BE-3210-05D1-B61027C0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BA43F1-357F-47F7-BB91-136D7751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47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D71F2-E139-B320-4169-72BA42903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C0F6C7-FA03-5A26-1E31-FE437AA64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0295C2-2307-7424-1C71-68E17879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DFFD1C-573E-2FA2-EC32-A5EC5133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F046E2-AEAB-7A78-FC1A-A17CAEB38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527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1390A5-F052-9BAA-2CB8-888ACDBC3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7620" y="283986"/>
            <a:ext cx="1629370" cy="452031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93FBBD-8085-0220-3DF5-0AD6A2109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509" y="283986"/>
            <a:ext cx="4793655" cy="452031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49BEB7-5DBB-F62B-90D5-25164E3FA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47F393-DD9F-EE8E-9160-821FF735A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883649-D0EF-42C4-0C37-C7412405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67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2BD55C-4909-59D8-A484-2EFB186B9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21D675-0371-80CD-7572-5DA52E295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5FE736-7187-F257-BF39-02EB10EA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91057D-0DD9-9B4E-D670-F2E8E1BA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C75D8A-D7E8-1B68-0AA0-B52E89FD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237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5C7C3-7941-376E-4E3B-FBCE82922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574" y="1329797"/>
            <a:ext cx="6517481" cy="2218795"/>
          </a:xfrm>
        </p:spPr>
        <p:txBody>
          <a:bodyPr anchor="b"/>
          <a:lstStyle>
            <a:lvl1pPr>
              <a:defRPr sz="3719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C1E20F-07BF-F580-BF39-819971B70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574" y="3569583"/>
            <a:ext cx="6517481" cy="1166812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37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6745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11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349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686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0235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360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6980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81F6DE-7D09-1157-C460-6D1DF2D4A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53B693-254A-E5FC-E197-95ECB2AD5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D6FECC-6A22-BE13-D013-81779144F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104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A0629-F927-C7C4-DA0F-B8A3DF37B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AE2C3C-236C-84B5-4638-98F78BEE97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509" y="1419931"/>
            <a:ext cx="3211513" cy="338437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C2CBAF-82FA-2778-7F60-121DEF40E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5478" y="1419931"/>
            <a:ext cx="3211513" cy="338437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3117FD-EE0F-993B-47BC-343F85C00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B89C11-5559-6D7F-C65A-79E99706E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BF7020-55CD-4BD6-1101-60E73183B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54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DB469-48DF-908A-04D9-05F6C9422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494" y="283987"/>
            <a:ext cx="6517481" cy="103099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8A2EE4-4CBE-B121-82C0-5020E896E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494" y="1307571"/>
            <a:ext cx="3196753" cy="640820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BEEA57-AB62-FADA-32A7-62548609B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494" y="1948392"/>
            <a:ext cx="3196753" cy="28657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0D2C92-02EB-02C4-5DCA-CC9BDAB7E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5478" y="1307571"/>
            <a:ext cx="3212497" cy="640820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CF62C3-CB9D-86D8-92B7-67C7685D5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5478" y="1948392"/>
            <a:ext cx="3212497" cy="28657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ED79120-6EB3-7383-8611-139CD06B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37AD8F-FC6E-33B0-3A29-F31774AA3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EB6883-DA70-BF04-E70E-21AA3B26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45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F68F6-10FC-04A1-BCCA-AE9A7D6E9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464149-0251-292F-8F62-E0AEB0814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804C6DF-A4BE-7BC2-2E9D-020DB709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BA0055-5873-4876-A8C7-25220C3F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28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A6E333-0C54-F845-FA31-024D04EB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DDC16BA-E866-B37D-828B-A517FC7C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D90395-1237-059C-DF0D-2473A639E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060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D1F3E-35E5-A6F7-10AB-DF0E356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494" y="355600"/>
            <a:ext cx="2437168" cy="1244600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3B507F-A125-1778-FF3A-FC8AF810A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497" y="767998"/>
            <a:ext cx="3825478" cy="3790597"/>
          </a:xfrm>
        </p:spPr>
        <p:txBody>
          <a:bodyPr/>
          <a:lstStyle>
            <a:lvl1pPr>
              <a:defRPr sz="1983"/>
            </a:lvl1pPr>
            <a:lvl2pPr>
              <a:defRPr sz="1735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B1ED9D-F8BE-342B-DDAE-D4F82706A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494" y="1600200"/>
            <a:ext cx="2437168" cy="2964568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1ED3E3-240B-BBC0-596F-F2BF9937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E0F994-43D1-EDB7-57B5-3F788C942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F46E0F-B256-9070-846D-9DF6D4318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360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18533-BB6D-719F-FFAF-FE723B182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494" y="355600"/>
            <a:ext cx="2437168" cy="1244600"/>
          </a:xfrm>
        </p:spPr>
        <p:txBody>
          <a:bodyPr anchor="b"/>
          <a:lstStyle>
            <a:lvl1pPr>
              <a:defRPr sz="1983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06795F7-C4A2-59BD-FEBC-C3074D2A45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2497" y="767998"/>
            <a:ext cx="3825478" cy="3790597"/>
          </a:xfrm>
        </p:spPr>
        <p:txBody>
          <a:bodyPr/>
          <a:lstStyle>
            <a:lvl1pPr marL="0" indent="0">
              <a:buNone/>
              <a:defRPr sz="1983"/>
            </a:lvl1pPr>
            <a:lvl2pPr marL="283373" indent="0">
              <a:buNone/>
              <a:defRPr sz="1735"/>
            </a:lvl2pPr>
            <a:lvl3pPr marL="566745" indent="0">
              <a:buNone/>
              <a:defRPr sz="1488"/>
            </a:lvl3pPr>
            <a:lvl4pPr marL="850118" indent="0">
              <a:buNone/>
              <a:defRPr sz="1240"/>
            </a:lvl4pPr>
            <a:lvl5pPr marL="1133490" indent="0">
              <a:buNone/>
              <a:defRPr sz="1240"/>
            </a:lvl5pPr>
            <a:lvl6pPr marL="1416863" indent="0">
              <a:buNone/>
              <a:defRPr sz="1240"/>
            </a:lvl6pPr>
            <a:lvl7pPr marL="1700235" indent="0">
              <a:buNone/>
              <a:defRPr sz="1240"/>
            </a:lvl7pPr>
            <a:lvl8pPr marL="1983608" indent="0">
              <a:buNone/>
              <a:defRPr sz="1240"/>
            </a:lvl8pPr>
            <a:lvl9pPr marL="2266980" indent="0">
              <a:buNone/>
              <a:defRPr sz="124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D439D2-5211-8A78-2154-BC8203D86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494" y="1600200"/>
            <a:ext cx="2437168" cy="2964568"/>
          </a:xfrm>
        </p:spPr>
        <p:txBody>
          <a:bodyPr/>
          <a:lstStyle>
            <a:lvl1pPr marL="0" indent="0">
              <a:buNone/>
              <a:defRPr sz="992"/>
            </a:lvl1pPr>
            <a:lvl2pPr marL="283373" indent="0">
              <a:buNone/>
              <a:defRPr sz="868"/>
            </a:lvl2pPr>
            <a:lvl3pPr marL="566745" indent="0">
              <a:buNone/>
              <a:defRPr sz="744"/>
            </a:lvl3pPr>
            <a:lvl4pPr marL="850118" indent="0">
              <a:buNone/>
              <a:defRPr sz="620"/>
            </a:lvl4pPr>
            <a:lvl5pPr marL="1133490" indent="0">
              <a:buNone/>
              <a:defRPr sz="620"/>
            </a:lvl5pPr>
            <a:lvl6pPr marL="1416863" indent="0">
              <a:buNone/>
              <a:defRPr sz="620"/>
            </a:lvl6pPr>
            <a:lvl7pPr marL="1700235" indent="0">
              <a:buNone/>
              <a:defRPr sz="620"/>
            </a:lvl7pPr>
            <a:lvl8pPr marL="1983608" indent="0">
              <a:buNone/>
              <a:defRPr sz="620"/>
            </a:lvl8pPr>
            <a:lvl9pPr marL="2266980" indent="0">
              <a:buNone/>
              <a:defRPr sz="62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FDF6DD-A697-4010-2AD1-2382D9A57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C386A6-3D14-74DA-B4BE-8BA7DE720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7ADBE9-21CF-5017-194E-C945D0B27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411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1B438A-7816-6D7F-37EF-E358565FD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10" y="283987"/>
            <a:ext cx="6517481" cy="1030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D8D7F6-8E29-4989-5EC1-786DCC8CF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510" y="1419931"/>
            <a:ext cx="6517481" cy="3384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5DAF8-4895-952C-146E-4F9092BAC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509" y="4943828"/>
            <a:ext cx="1700213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629F5F-FB5C-22F9-8445-36FB8EAA7B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3091" y="4943828"/>
            <a:ext cx="2550319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20B0E0-3BA7-0193-9C77-1AED5A504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6778" y="4943828"/>
            <a:ext cx="1700213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3488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566745" rtl="0" eaLnBrk="1" latinLnBrk="0" hangingPunct="1">
        <a:lnSpc>
          <a:spcPct val="90000"/>
        </a:lnSpc>
        <a:spcBef>
          <a:spcPct val="0"/>
        </a:spcBef>
        <a:buNone/>
        <a:defRPr sz="27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686" indent="-141686" algn="l" defTabSz="566745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5" kern="1200">
          <a:solidFill>
            <a:schemeClr val="tx1"/>
          </a:solidFill>
          <a:latin typeface="+mn-lt"/>
          <a:ea typeface="+mn-ea"/>
          <a:cs typeface="+mn-cs"/>
        </a:defRPr>
      </a:lvl1pPr>
      <a:lvl2pPr marL="42505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431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180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17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8549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1922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5294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8667" indent="-141686" algn="l" defTabSz="56674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xgJVEsWxZw&amp;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vercine.org/ficha/es/466-baila-con-la-vid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0650" y="60657"/>
            <a:ext cx="3505200" cy="4324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s-ES" b="1" spc="-140" dirty="0">
                <a:latin typeface="+mn-lt"/>
              </a:rPr>
              <a:t>BAILA CON LA VIDA</a:t>
            </a:r>
            <a:endParaRPr b="1" spc="-140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25851" y="433706"/>
            <a:ext cx="3657599" cy="419602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R="46355" algn="ctr">
              <a:lnSpc>
                <a:spcPct val="100000"/>
              </a:lnSpc>
              <a:spcBef>
                <a:spcPts val="865"/>
              </a:spcBef>
            </a:pPr>
            <a:r>
              <a:rPr sz="1400" b="1" spc="-85" dirty="0">
                <a:solidFill>
                  <a:srgbClr val="1F3632"/>
                </a:solidFill>
                <a:latin typeface="Tahoma"/>
                <a:cs typeface="Tahoma"/>
              </a:rPr>
              <a:t>Sinopsis</a:t>
            </a:r>
            <a:endParaRPr sz="1400" dirty="0">
              <a:latin typeface="Tahoma"/>
              <a:cs typeface="Tahoma"/>
            </a:endParaRPr>
          </a:p>
          <a:p>
            <a:pPr marL="12700" marR="5080" algn="just">
              <a:lnSpc>
                <a:spcPts val="1600"/>
              </a:lnSpc>
              <a:spcBef>
                <a:spcPts val="840"/>
              </a:spcBef>
            </a:pPr>
            <a:r>
              <a:rPr lang="es-ES" sz="1050" spc="-90" dirty="0">
                <a:solidFill>
                  <a:srgbClr val="231F20"/>
                </a:solidFill>
                <a:latin typeface="Trebuchet MS"/>
                <a:cs typeface="Trebuchet MS"/>
              </a:rPr>
              <a:t>Tras </a:t>
            </a:r>
            <a:r>
              <a:rPr lang="es-ES" sz="1050" spc="-20" dirty="0">
                <a:solidFill>
                  <a:srgbClr val="231F20"/>
                </a:solidFill>
                <a:latin typeface="Trebuchet MS"/>
                <a:cs typeface="Trebuchet MS"/>
              </a:rPr>
              <a:t>30 </a:t>
            </a:r>
            <a:r>
              <a:rPr lang="es-ES" sz="1050" spc="-15" dirty="0">
                <a:solidFill>
                  <a:srgbClr val="231F20"/>
                </a:solidFill>
                <a:latin typeface="Trebuchet MS"/>
                <a:cs typeface="Trebuchet MS"/>
              </a:rPr>
              <a:t>años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matrimonio,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Sandra </a:t>
            </a:r>
            <a:r>
              <a:rPr lang="es-ES" sz="1050" spc="-35" dirty="0">
                <a:solidFill>
                  <a:srgbClr val="231F20"/>
                </a:solidFill>
                <a:latin typeface="Trebuchet MS"/>
                <a:cs typeface="Trebuchet MS"/>
              </a:rPr>
              <a:t>descubre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20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" dirty="0">
                <a:solidFill>
                  <a:srgbClr val="231F20"/>
                </a:solidFill>
                <a:latin typeface="Trebuchet MS"/>
                <a:cs typeface="Trebuchet MS"/>
              </a:rPr>
              <a:t>su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ma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lang="es-ES" sz="1050" spc="-15" dirty="0">
                <a:solidFill>
                  <a:srgbClr val="231F20"/>
                </a:solidFill>
                <a:latin typeface="Trebuchet MS"/>
                <a:cs typeface="Trebuchet MS"/>
              </a:rPr>
              <a:t>ido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le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60" dirty="0">
                <a:solidFill>
                  <a:srgbClr val="231F20"/>
                </a:solidFill>
                <a:latin typeface="Trebuchet MS"/>
                <a:cs typeface="Trebuchet MS"/>
              </a:rPr>
              <a:t>está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20" dirty="0">
                <a:solidFill>
                  <a:srgbClr val="231F20"/>
                </a:solidFill>
                <a:latin typeface="Trebuchet MS"/>
                <a:cs typeface="Trebuchet MS"/>
              </a:rPr>
              <a:t>siendo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65" dirty="0">
                <a:solidFill>
                  <a:srgbClr val="231F20"/>
                </a:solidFill>
                <a:latin typeface="Trebuchet MS"/>
                <a:cs typeface="Trebuchet MS"/>
              </a:rPr>
              <a:t>infiel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8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lang="es-ES" sz="1050" spc="10" dirty="0">
                <a:solidFill>
                  <a:srgbClr val="231F20"/>
                </a:solidFill>
                <a:latin typeface="Trebuchet MS"/>
                <a:cs typeface="Trebuchet MS"/>
              </a:rPr>
              <a:t>on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" dirty="0">
                <a:solidFill>
                  <a:srgbClr val="231F20"/>
                </a:solidFill>
                <a:latin typeface="Trebuchet MS"/>
                <a:cs typeface="Trebuchet MS"/>
              </a:rPr>
              <a:t>su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mejor  </a:t>
            </a:r>
            <a:r>
              <a:rPr lang="es-ES" sz="1050" spc="-60" dirty="0">
                <a:solidFill>
                  <a:srgbClr val="231F20"/>
                </a:solidFill>
                <a:latin typeface="Trebuchet MS"/>
                <a:cs typeface="Trebuchet MS"/>
              </a:rPr>
              <a:t>amiga. </a:t>
            </a:r>
            <a:r>
              <a:rPr lang="es-ES" sz="1050" spc="-40" dirty="0">
                <a:solidFill>
                  <a:srgbClr val="231F20"/>
                </a:solidFill>
                <a:latin typeface="Trebuchet MS"/>
                <a:cs typeface="Trebuchet MS"/>
              </a:rPr>
              <a:t>Esto 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hace </a:t>
            </a:r>
            <a:r>
              <a:rPr lang="es-ES" sz="1050" spc="-20" dirty="0">
                <a:solidFill>
                  <a:srgbClr val="231F20"/>
                </a:solidFill>
                <a:latin typeface="Trebuchet MS"/>
                <a:cs typeface="Trebuchet MS"/>
              </a:rPr>
              <a:t>que </a:t>
            </a:r>
            <a:r>
              <a:rPr lang="es-ES" sz="1050" spc="-45" dirty="0">
                <a:solidFill>
                  <a:srgbClr val="231F20"/>
                </a:solidFill>
                <a:latin typeface="Trebuchet MS"/>
                <a:cs typeface="Trebuchet MS"/>
              </a:rPr>
              <a:t>decida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dejarle 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inmediata</a:t>
            </a:r>
            <a:r>
              <a:rPr lang="es-ES" sz="1050" spc="-20" dirty="0">
                <a:solidFill>
                  <a:srgbClr val="231F20"/>
                </a:solidFill>
                <a:latin typeface="Trebuchet MS"/>
                <a:cs typeface="Trebuchet MS"/>
              </a:rPr>
              <a:t>me</a:t>
            </a:r>
            <a:r>
              <a:rPr lang="es-ES" sz="1050" spc="-25" dirty="0">
                <a:solidFill>
                  <a:srgbClr val="231F20"/>
                </a:solidFill>
                <a:latin typeface="Trebuchet MS"/>
                <a:cs typeface="Trebuchet MS"/>
              </a:rPr>
              <a:t>n</a:t>
            </a:r>
            <a:r>
              <a:rPr lang="es-ES" sz="1050" spc="-105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lang="es-ES" sz="1050" spc="-8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lang="es-ES" sz="1050" spc="-225" dirty="0">
                <a:solidFill>
                  <a:srgbClr val="231F20"/>
                </a:solidFill>
                <a:latin typeface="Trebuchet MS"/>
                <a:cs typeface="Trebuchet MS"/>
              </a:rPr>
              <a:t>.</a:t>
            </a:r>
            <a:r>
              <a:rPr lang="es-ES" sz="1050" spc="-1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lang="es-ES" sz="1050" spc="10" dirty="0">
                <a:solidFill>
                  <a:srgbClr val="231F20"/>
                </a:solidFill>
                <a:latin typeface="Trebuchet MS"/>
                <a:cs typeface="Trebuchet MS"/>
              </a:rPr>
              <a:t>omo</a:t>
            </a:r>
            <a:r>
              <a:rPr lang="es-ES" sz="1050" spc="-1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10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lang="es-ES" sz="1050" spc="-35" dirty="0">
                <a:solidFill>
                  <a:srgbClr val="231F20"/>
                </a:solidFill>
                <a:latin typeface="Trebuchet MS"/>
                <a:cs typeface="Trebuchet MS"/>
              </a:rPr>
              <a:t>esultad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o</a:t>
            </a:r>
            <a:r>
              <a:rPr lang="es-ES" sz="1050" spc="-225" dirty="0">
                <a:solidFill>
                  <a:srgbClr val="231F20"/>
                </a:solidFill>
                <a:latin typeface="Trebuchet MS"/>
                <a:cs typeface="Trebuchet MS"/>
              </a:rPr>
              <a:t>,</a:t>
            </a:r>
            <a:r>
              <a:rPr lang="es-ES" sz="1050" spc="-1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10" dirty="0">
                <a:solidFill>
                  <a:srgbClr val="231F20"/>
                </a:solidFill>
                <a:latin typeface="Trebuchet MS"/>
                <a:cs typeface="Trebuchet MS"/>
              </a:rPr>
              <a:t>no</a:t>
            </a:r>
            <a:r>
              <a:rPr lang="es-ES" sz="1050" spc="-1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le</a:t>
            </a:r>
            <a:r>
              <a:rPr lang="es-ES" sz="1050" spc="-1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35" dirty="0">
                <a:solidFill>
                  <a:srgbClr val="231F20"/>
                </a:solidFill>
                <a:latin typeface="Trebuchet MS"/>
                <a:cs typeface="Trebuchet MS"/>
              </a:rPr>
              <a:t>quedar</a:t>
            </a:r>
            <a:r>
              <a:rPr lang="es-ES" sz="1050" spc="-65" dirty="0">
                <a:solidFill>
                  <a:srgbClr val="231F20"/>
                </a:solidFill>
                <a:latin typeface="Trebuchet MS"/>
                <a:cs typeface="Trebuchet MS"/>
              </a:rPr>
              <a:t>á</a:t>
            </a:r>
            <a:r>
              <a:rPr lang="es-ES" sz="1050" spc="-1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25" dirty="0">
                <a:solidFill>
                  <a:srgbClr val="231F20"/>
                </a:solidFill>
                <a:latin typeface="Trebuchet MS"/>
                <a:cs typeface="Trebuchet MS"/>
              </a:rPr>
              <a:t>más</a:t>
            </a:r>
            <a:r>
              <a:rPr lang="es-ES" sz="1050" spc="-19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10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lang="es-ES" sz="1050" spc="-45" dirty="0">
                <a:solidFill>
                  <a:srgbClr val="231F20"/>
                </a:solidFill>
                <a:latin typeface="Trebuchet MS"/>
                <a:cs typeface="Trebuchet MS"/>
              </a:rPr>
              <a:t>em</a:t>
            </a:r>
            <a:r>
              <a:rPr lang="es-ES" sz="1050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lang="es-ES" sz="1050" spc="-15" dirty="0">
                <a:solidFill>
                  <a:srgbClr val="231F20"/>
                </a:solidFill>
                <a:latin typeface="Trebuchet MS"/>
                <a:cs typeface="Trebuchet MS"/>
              </a:rPr>
              <a:t>dio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20" dirty="0">
                <a:solidFill>
                  <a:srgbClr val="231F20"/>
                </a:solidFill>
                <a:latin typeface="Trebuchet MS"/>
                <a:cs typeface="Trebuchet MS"/>
              </a:rPr>
              <a:t>que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lang="es-ES" sz="1050" spc="-25" dirty="0">
                <a:solidFill>
                  <a:srgbClr val="231F20"/>
                </a:solidFill>
                <a:latin typeface="Trebuchet MS"/>
                <a:cs typeface="Trebuchet MS"/>
              </a:rPr>
              <a:t>ol</a:t>
            </a:r>
            <a:r>
              <a:rPr lang="es-ES" sz="1050" spc="-45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er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65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casa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" dirty="0">
                <a:solidFill>
                  <a:srgbClr val="231F20"/>
                </a:solidFill>
                <a:latin typeface="Trebuchet MS"/>
                <a:cs typeface="Trebuchet MS"/>
              </a:rPr>
              <a:t>su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infancia,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" dirty="0">
                <a:solidFill>
                  <a:srgbClr val="231F20"/>
                </a:solidFill>
                <a:latin typeface="Trebuchet MS"/>
                <a:cs typeface="Trebuchet MS"/>
              </a:rPr>
              <a:t>donde</a:t>
            </a:r>
            <a:r>
              <a:rPr lang="es-ES" sz="1050" spc="-1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vi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v</a:t>
            </a:r>
            <a:r>
              <a:rPr lang="es-ES" sz="1050" spc="-45" dirty="0">
                <a:solidFill>
                  <a:srgbClr val="231F20"/>
                </a:solidFill>
                <a:latin typeface="Trebuchet MS"/>
                <a:cs typeface="Trebuchet MS"/>
              </a:rPr>
              <a:t>e  </a:t>
            </a:r>
            <a:r>
              <a:rPr lang="es-ES" sz="1050" spc="-5" dirty="0">
                <a:solidFill>
                  <a:srgbClr val="231F20"/>
                </a:solidFill>
                <a:latin typeface="Trebuchet MS"/>
                <a:cs typeface="Trebuchet MS"/>
              </a:rPr>
              <a:t>su </a:t>
            </a:r>
            <a:r>
              <a:rPr lang="es-ES" sz="1050" spc="-35" dirty="0">
                <a:solidFill>
                  <a:srgbClr val="231F20"/>
                </a:solidFill>
                <a:latin typeface="Trebuchet MS"/>
                <a:cs typeface="Trebuchet MS"/>
              </a:rPr>
              <a:t>hermana </a:t>
            </a:r>
            <a:r>
              <a:rPr lang="es-ES" sz="1050" spc="-60" dirty="0" err="1">
                <a:solidFill>
                  <a:srgbClr val="231F20"/>
                </a:solidFill>
                <a:latin typeface="Trebuchet MS"/>
                <a:cs typeface="Trebuchet MS"/>
              </a:rPr>
              <a:t>Danie</a:t>
            </a:r>
            <a:r>
              <a:rPr lang="es-ES" sz="1050" spc="-60" dirty="0">
                <a:solidFill>
                  <a:srgbClr val="231F20"/>
                </a:solidFill>
                <a:latin typeface="Trebuchet MS"/>
                <a:cs typeface="Trebuchet MS"/>
              </a:rPr>
              <a:t>.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Pero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la </a:t>
            </a:r>
            <a:r>
              <a:rPr lang="es-ES" sz="1050" spc="-40" dirty="0">
                <a:solidFill>
                  <a:srgbClr val="231F20"/>
                </a:solidFill>
                <a:latin typeface="Trebuchet MS"/>
                <a:cs typeface="Trebuchet MS"/>
              </a:rPr>
              <a:t>convivencia </a:t>
            </a:r>
            <a:r>
              <a:rPr lang="es-ES" sz="1050" spc="10" dirty="0">
                <a:solidFill>
                  <a:srgbClr val="231F20"/>
                </a:solidFill>
                <a:latin typeface="Trebuchet MS"/>
                <a:cs typeface="Trebuchet MS"/>
              </a:rPr>
              <a:t>no </a:t>
            </a:r>
            <a:r>
              <a:rPr lang="es-ES" sz="1050" spc="-60" dirty="0">
                <a:solidFill>
                  <a:srgbClr val="231F20"/>
                </a:solidFill>
                <a:latin typeface="Trebuchet MS"/>
                <a:cs typeface="Trebuchet MS"/>
              </a:rPr>
              <a:t>será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105" dirty="0">
                <a:solidFill>
                  <a:srgbClr val="231F20"/>
                </a:solidFill>
                <a:latin typeface="Trebuchet MS"/>
                <a:cs typeface="Trebuchet MS"/>
              </a:rPr>
              <a:t>fácil, </a:t>
            </a:r>
            <a:r>
              <a:rPr lang="es-ES" sz="1050" spc="-35" dirty="0">
                <a:solidFill>
                  <a:srgbClr val="231F20"/>
                </a:solidFill>
                <a:latin typeface="Trebuchet MS"/>
                <a:cs typeface="Trebuchet MS"/>
              </a:rPr>
              <a:t>y </a:t>
            </a:r>
            <a:r>
              <a:rPr lang="es-ES" sz="1050" spc="-15" dirty="0">
                <a:solidFill>
                  <a:srgbClr val="231F20"/>
                </a:solidFill>
                <a:latin typeface="Trebuchet MS"/>
                <a:cs typeface="Trebuchet MS"/>
              </a:rPr>
              <a:t>aunque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las </a:t>
            </a:r>
            <a:r>
              <a:rPr lang="es-ES" sz="1050" spc="-60" dirty="0">
                <a:solidFill>
                  <a:srgbClr val="231F20"/>
                </a:solidFill>
                <a:latin typeface="Trebuchet MS"/>
                <a:cs typeface="Trebuchet MS"/>
              </a:rPr>
              <a:t>diferencias </a:t>
            </a:r>
            <a:r>
              <a:rPr lang="es-ES" sz="1050" spc="5" dirty="0">
                <a:solidFill>
                  <a:srgbClr val="231F20"/>
                </a:solidFill>
                <a:latin typeface="Trebuchet MS"/>
                <a:cs typeface="Trebuchet MS"/>
              </a:rPr>
              <a:t>son </a:t>
            </a:r>
            <a:r>
              <a:rPr lang="es-ES" sz="1050" spc="-40" dirty="0">
                <a:solidFill>
                  <a:srgbClr val="231F20"/>
                </a:solidFill>
                <a:latin typeface="Trebuchet MS"/>
                <a:cs typeface="Trebuchet MS"/>
              </a:rPr>
              <a:t>mayores </a:t>
            </a:r>
            <a:r>
              <a:rPr lang="es-ES" sz="1050" spc="-20" dirty="0">
                <a:solidFill>
                  <a:srgbClr val="231F20"/>
                </a:solidFill>
                <a:latin typeface="Trebuchet MS"/>
                <a:cs typeface="Trebuchet MS"/>
              </a:rPr>
              <a:t>que </a:t>
            </a:r>
            <a:r>
              <a:rPr lang="es-ES" sz="1050" spc="-1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las </a:t>
            </a:r>
            <a:r>
              <a:rPr lang="es-ES" sz="1050" spc="-65" dirty="0">
                <a:solidFill>
                  <a:srgbClr val="231F20"/>
                </a:solidFill>
                <a:latin typeface="Trebuchet MS"/>
                <a:cs typeface="Trebuchet MS"/>
              </a:rPr>
              <a:t>afinidades, existe </a:t>
            </a:r>
            <a:r>
              <a:rPr lang="es-ES" sz="1050" spc="-15" dirty="0">
                <a:solidFill>
                  <a:srgbClr val="231F20"/>
                </a:solidFill>
                <a:latin typeface="Trebuchet MS"/>
                <a:cs typeface="Trebuchet MS"/>
              </a:rPr>
              <a:t>algo </a:t>
            </a:r>
            <a:r>
              <a:rPr lang="es-ES" sz="1050" spc="-20" dirty="0">
                <a:solidFill>
                  <a:srgbClr val="231F20"/>
                </a:solidFill>
                <a:latin typeface="Trebuchet MS"/>
                <a:cs typeface="Trebuchet MS"/>
              </a:rPr>
              <a:t>que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las </a:t>
            </a:r>
            <a:r>
              <a:rPr lang="es-ES" sz="1050" spc="-70" dirty="0">
                <a:solidFill>
                  <a:srgbClr val="231F20"/>
                </a:solidFill>
                <a:latin typeface="Trebuchet MS"/>
                <a:cs typeface="Trebuchet MS"/>
              </a:rPr>
              <a:t>une: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la </a:t>
            </a:r>
            <a:r>
              <a:rPr lang="es-ES" sz="1050" spc="-65" dirty="0">
                <a:solidFill>
                  <a:srgbClr val="231F20"/>
                </a:solidFill>
                <a:latin typeface="Trebuchet MS"/>
                <a:cs typeface="Trebuchet MS"/>
              </a:rPr>
              <a:t>danza. </a:t>
            </a:r>
            <a:r>
              <a:rPr lang="es-ES" sz="105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El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baile </a:t>
            </a:r>
            <a:r>
              <a:rPr lang="es-ES" sz="1050" spc="-40" dirty="0">
                <a:solidFill>
                  <a:srgbClr val="231F20"/>
                </a:solidFill>
                <a:latin typeface="Trebuchet MS"/>
                <a:cs typeface="Trebuchet MS"/>
              </a:rPr>
              <a:t>se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convertirá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en </a:t>
            </a:r>
            <a:r>
              <a:rPr lang="es-ES" sz="1050" spc="-15" dirty="0">
                <a:solidFill>
                  <a:srgbClr val="231F20"/>
                </a:solidFill>
                <a:latin typeface="Trebuchet MS"/>
                <a:cs typeface="Trebuchet MS"/>
              </a:rPr>
              <a:t>una 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vía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de </a:t>
            </a:r>
            <a:r>
              <a:rPr lang="es-ES" sz="1050" spc="-45" dirty="0">
                <a:solidFill>
                  <a:srgbClr val="231F20"/>
                </a:solidFill>
                <a:latin typeface="Trebuchet MS"/>
                <a:cs typeface="Trebuchet MS"/>
              </a:rPr>
              <a:t>escape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para 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25" dirty="0">
                <a:solidFill>
                  <a:srgbClr val="231F20"/>
                </a:solidFill>
                <a:latin typeface="Trebuchet MS"/>
                <a:cs typeface="Trebuchet MS"/>
              </a:rPr>
              <a:t>ambas</a:t>
            </a:r>
            <a:r>
              <a:rPr lang="es-ES"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35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lang="es-ES"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en</a:t>
            </a:r>
            <a:r>
              <a:rPr lang="es-ES"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15" dirty="0">
                <a:solidFill>
                  <a:srgbClr val="231F20"/>
                </a:solidFill>
                <a:latin typeface="Trebuchet MS"/>
                <a:cs typeface="Trebuchet MS"/>
              </a:rPr>
              <a:t>una</a:t>
            </a:r>
            <a:r>
              <a:rPr lang="es-ES"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nueva</a:t>
            </a:r>
            <a:r>
              <a:rPr lang="es-ES"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0" dirty="0">
                <a:solidFill>
                  <a:srgbClr val="231F20"/>
                </a:solidFill>
                <a:latin typeface="Trebuchet MS"/>
                <a:cs typeface="Trebuchet MS"/>
              </a:rPr>
              <a:t>forma</a:t>
            </a:r>
            <a:r>
              <a:rPr lang="es-ES"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lang="es-ES"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55" dirty="0">
                <a:solidFill>
                  <a:srgbClr val="231F20"/>
                </a:solidFill>
                <a:latin typeface="Trebuchet MS"/>
                <a:cs typeface="Trebuchet MS"/>
              </a:rPr>
              <a:t>vivir</a:t>
            </a:r>
            <a:r>
              <a:rPr lang="es-ES"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lang="es-ES"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75" dirty="0">
                <a:solidFill>
                  <a:srgbClr val="231F20"/>
                </a:solidFill>
                <a:latin typeface="Trebuchet MS"/>
                <a:cs typeface="Trebuchet MS"/>
              </a:rPr>
              <a:t>vida.</a:t>
            </a:r>
            <a:endParaRPr lang="es-ES" sz="1050" dirty="0">
              <a:latin typeface="Trebuchet MS"/>
              <a:cs typeface="Trebuchet MS"/>
            </a:endParaRPr>
          </a:p>
          <a:p>
            <a:pPr marR="46355" algn="ctr">
              <a:lnSpc>
                <a:spcPct val="100000"/>
              </a:lnSpc>
              <a:spcBef>
                <a:spcPts val="1290"/>
              </a:spcBef>
            </a:pPr>
            <a:r>
              <a:rPr sz="1400" b="1" spc="-300" dirty="0">
                <a:solidFill>
                  <a:srgbClr val="1F3632"/>
                </a:solidFill>
                <a:latin typeface="Arial Black" panose="020B0A04020102020204" pitchFamily="34" charset="0"/>
                <a:cs typeface="Tahoma"/>
              </a:rPr>
              <a:t>I</a:t>
            </a:r>
            <a:r>
              <a:rPr sz="1400" b="1" spc="-90" dirty="0">
                <a:solidFill>
                  <a:srgbClr val="1F3632"/>
                </a:solidFill>
                <a:latin typeface="Arial Black" panose="020B0A04020102020204" pitchFamily="34" charset="0"/>
                <a:cs typeface="Tahoma"/>
              </a:rPr>
              <a:t>n</a:t>
            </a:r>
            <a:r>
              <a:rPr sz="1400" b="1" spc="-70" dirty="0">
                <a:solidFill>
                  <a:srgbClr val="1F3632"/>
                </a:solidFill>
                <a:latin typeface="Arial Black" panose="020B0A04020102020204" pitchFamily="34" charset="0"/>
                <a:cs typeface="Tahoma"/>
              </a:rPr>
              <a:t>f</a:t>
            </a:r>
            <a:r>
              <a:rPr sz="1400" b="1" spc="-90" dirty="0">
                <a:solidFill>
                  <a:srgbClr val="1F3632"/>
                </a:solidFill>
                <a:latin typeface="Arial Black" panose="020B0A04020102020204" pitchFamily="34" charset="0"/>
                <a:cs typeface="Tahoma"/>
              </a:rPr>
              <a:t>ormación</a:t>
            </a:r>
            <a:r>
              <a:rPr sz="1400" b="1" spc="-140" dirty="0">
                <a:solidFill>
                  <a:srgbClr val="1F3632"/>
                </a:solidFill>
                <a:latin typeface="Arial Black" panose="020B0A04020102020204" pitchFamily="34" charset="0"/>
                <a:cs typeface="Tahoma"/>
              </a:rPr>
              <a:t> </a:t>
            </a:r>
            <a:r>
              <a:rPr sz="1400" b="1" spc="-85" dirty="0">
                <a:solidFill>
                  <a:srgbClr val="1F3632"/>
                </a:solidFill>
                <a:latin typeface="Arial Black" panose="020B0A04020102020204" pitchFamily="34" charset="0"/>
                <a:cs typeface="Tahoma"/>
              </a:rPr>
              <a:t>t</a:t>
            </a:r>
            <a:r>
              <a:rPr sz="1400" b="1" spc="-90" dirty="0">
                <a:solidFill>
                  <a:srgbClr val="1F3632"/>
                </a:solidFill>
                <a:latin typeface="Arial Black" panose="020B0A04020102020204" pitchFamily="34" charset="0"/>
                <a:cs typeface="Tahoma"/>
              </a:rPr>
              <a:t>écnic</a:t>
            </a:r>
            <a:r>
              <a:rPr sz="1400" b="1" spc="-110" dirty="0">
                <a:solidFill>
                  <a:srgbClr val="1F3632"/>
                </a:solidFill>
                <a:latin typeface="Arial Black" panose="020B0A04020102020204" pitchFamily="34" charset="0"/>
                <a:cs typeface="Tahoma"/>
              </a:rPr>
              <a:t>a</a:t>
            </a:r>
            <a:endParaRPr sz="1400" dirty="0">
              <a:latin typeface="Arial Black" panose="020B0A04020102020204" pitchFamily="34" charset="0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1050" i="1" spc="50" dirty="0">
                <a:solidFill>
                  <a:srgbClr val="231F20"/>
                </a:solidFill>
                <a:latin typeface="Trebuchet MS"/>
                <a:cs typeface="Trebuchet MS"/>
              </a:rPr>
              <a:t>D</a:t>
            </a:r>
            <a:r>
              <a:rPr sz="1050" i="1" spc="-105" dirty="0">
                <a:solidFill>
                  <a:srgbClr val="231F20"/>
                </a:solidFill>
                <a:latin typeface="Trebuchet MS"/>
                <a:cs typeface="Trebuchet MS"/>
              </a:rPr>
              <a:t>i</a:t>
            </a:r>
            <a:r>
              <a:rPr sz="1050" i="1" spc="-15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i="1" spc="-95" dirty="0">
                <a:solidFill>
                  <a:srgbClr val="231F20"/>
                </a:solidFill>
                <a:latin typeface="Trebuchet MS"/>
                <a:cs typeface="Trebuchet MS"/>
              </a:rPr>
              <a:t>e</a:t>
            </a:r>
            <a:r>
              <a:rPr sz="1050" i="1" spc="-75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50" i="1" spc="-16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50" i="1" spc="-90" dirty="0">
                <a:solidFill>
                  <a:srgbClr val="231F20"/>
                </a:solidFill>
                <a:latin typeface="Trebuchet MS"/>
                <a:cs typeface="Trebuchet MS"/>
              </a:rPr>
              <a:t>o</a:t>
            </a:r>
            <a:r>
              <a:rPr sz="1050" i="1" spc="-5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i="1" spc="-220" dirty="0">
                <a:solidFill>
                  <a:srgbClr val="231F20"/>
                </a:solidFill>
                <a:latin typeface="Trebuchet MS"/>
                <a:cs typeface="Trebuchet MS"/>
              </a:rPr>
              <a:t>:</a:t>
            </a:r>
            <a:r>
              <a:rPr sz="1050" i="1" spc="-1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i="1" spc="-1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145" dirty="0">
                <a:solidFill>
                  <a:srgbClr val="231F20"/>
                </a:solidFill>
                <a:latin typeface="Trebuchet MS"/>
                <a:cs typeface="Trebuchet MS"/>
              </a:rPr>
              <a:t>M</a:t>
            </a:r>
            <a:r>
              <a:rPr sz="1050" spc="-60" dirty="0">
                <a:solidFill>
                  <a:srgbClr val="231F20"/>
                </a:solidFill>
                <a:latin typeface="Trebuchet MS"/>
                <a:cs typeface="Trebuchet MS"/>
              </a:rPr>
              <a:t>ichèle</a:t>
            </a:r>
            <a:r>
              <a:rPr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75" dirty="0" err="1">
                <a:solidFill>
                  <a:srgbClr val="231F20"/>
                </a:solidFill>
                <a:latin typeface="Trebuchet MS"/>
                <a:cs typeface="Trebuchet MS"/>
              </a:rPr>
              <a:t>La</a:t>
            </a:r>
            <a:r>
              <a:rPr sz="1050" spc="-70" dirty="0" err="1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spc="-10" dirty="0" err="1">
                <a:solidFill>
                  <a:srgbClr val="231F20"/>
                </a:solidFill>
                <a:latin typeface="Trebuchet MS"/>
                <a:cs typeface="Trebuchet MS"/>
              </a:rPr>
              <a:t>oque</a:t>
            </a:r>
            <a:r>
              <a:rPr lang="es-ES" sz="1050" spc="-1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lang="es-ES" sz="1050" spc="-1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50" i="1" spc="-100" dirty="0" err="1">
                <a:solidFill>
                  <a:srgbClr val="231F20"/>
                </a:solidFill>
                <a:latin typeface="Trebuchet MS"/>
                <a:cs typeface="Trebuchet MS"/>
              </a:rPr>
              <a:t>ast</a:t>
            </a:r>
            <a:r>
              <a:rPr sz="1050" i="1" spc="-100" dirty="0">
                <a:solidFill>
                  <a:srgbClr val="231F20"/>
                </a:solidFill>
                <a:latin typeface="Trebuchet MS"/>
                <a:cs typeface="Trebuchet MS"/>
              </a:rPr>
              <a:t>: 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Isabelle </a:t>
            </a:r>
            <a:r>
              <a:rPr sz="1050" spc="-75" dirty="0">
                <a:solidFill>
                  <a:srgbClr val="231F20"/>
                </a:solidFill>
                <a:latin typeface="Trebuchet MS"/>
                <a:cs typeface="Trebuchet MS"/>
              </a:rPr>
              <a:t>Nanty,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Michèle </a:t>
            </a:r>
            <a:r>
              <a:rPr sz="1050" spc="-65" dirty="0">
                <a:solidFill>
                  <a:srgbClr val="231F20"/>
                </a:solidFill>
                <a:latin typeface="Trebuchet MS"/>
                <a:cs typeface="Trebuchet MS"/>
              </a:rPr>
              <a:t>Laroque,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Jean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Hugues</a:t>
            </a:r>
            <a:r>
              <a:rPr lang="es-ES" sz="105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lang="es-ES" sz="1050" spc="-30" dirty="0" err="1">
                <a:solidFill>
                  <a:srgbClr val="231F20"/>
                </a:solidFill>
                <a:latin typeface="Trebuchet MS"/>
                <a:cs typeface="Trebuchet MS"/>
              </a:rPr>
              <a:t>Anglade</a:t>
            </a:r>
            <a:r>
              <a:rPr lang="es-ES" sz="1050" spc="-225" dirty="0">
                <a:solidFill>
                  <a:srgbClr val="231F20"/>
                </a:solidFill>
                <a:latin typeface="Trebuchet MS"/>
                <a:cs typeface="Trebuchet MS"/>
              </a:rPr>
              <a:t>  y </a:t>
            </a:r>
            <a:r>
              <a:rPr sz="1050" spc="-13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hie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spc="-5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y</a:t>
            </a:r>
            <a:r>
              <a:rPr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Lhe</a:t>
            </a:r>
            <a:r>
              <a:rPr sz="1050" spc="-35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spc="-70" dirty="0">
                <a:solidFill>
                  <a:srgbClr val="231F20"/>
                </a:solidFill>
                <a:latin typeface="Trebuchet MS"/>
                <a:cs typeface="Trebuchet MS"/>
              </a:rPr>
              <a:t>mit</a:t>
            </a:r>
            <a:r>
              <a:rPr sz="1050" spc="-65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e  </a:t>
            </a:r>
            <a:endParaRPr lang="es-ES" sz="1050" spc="-45" dirty="0">
              <a:solidFill>
                <a:srgbClr val="231F20"/>
              </a:solidFill>
              <a:latin typeface="Trebuchet MS"/>
              <a:cs typeface="Trebuchet MS"/>
            </a:endParaRPr>
          </a:p>
          <a:p>
            <a:pPr marL="12700" marR="619760">
              <a:lnSpc>
                <a:spcPct val="125000"/>
              </a:lnSpc>
            </a:pPr>
            <a:r>
              <a:rPr sz="1050" i="1" spc="-75" dirty="0" err="1">
                <a:solidFill>
                  <a:srgbClr val="231F20"/>
                </a:solidFill>
                <a:latin typeface="Trebuchet MS"/>
                <a:cs typeface="Trebuchet MS"/>
              </a:rPr>
              <a:t>G</a:t>
            </a:r>
            <a:r>
              <a:rPr sz="1050" i="1" spc="-105" dirty="0" err="1">
                <a:solidFill>
                  <a:srgbClr val="231F20"/>
                </a:solidFill>
                <a:latin typeface="Trebuchet MS"/>
                <a:cs typeface="Trebuchet MS"/>
              </a:rPr>
              <a:t>éne</a:t>
            </a:r>
            <a:r>
              <a:rPr sz="1050" i="1" spc="-90" dirty="0" err="1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i="1" spc="-120" dirty="0" err="1">
                <a:solidFill>
                  <a:srgbClr val="231F20"/>
                </a:solidFill>
                <a:latin typeface="Trebuchet MS"/>
                <a:cs typeface="Trebuchet MS"/>
              </a:rPr>
              <a:t>o</a:t>
            </a:r>
            <a:r>
              <a:rPr sz="1050" i="1" spc="-120" dirty="0">
                <a:solidFill>
                  <a:srgbClr val="231F20"/>
                </a:solidFill>
                <a:latin typeface="Trebuchet MS"/>
                <a:cs typeface="Trebuchet MS"/>
              </a:rPr>
              <a:t>:</a:t>
            </a:r>
            <a:r>
              <a:rPr sz="1050" i="1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5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50" spc="-30" dirty="0">
                <a:solidFill>
                  <a:srgbClr val="231F20"/>
                </a:solidFill>
                <a:latin typeface="Trebuchet MS"/>
                <a:cs typeface="Trebuchet MS"/>
              </a:rPr>
              <a:t>omedia</a:t>
            </a:r>
            <a:endParaRPr sz="10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050" i="1" spc="-160" dirty="0">
                <a:solidFill>
                  <a:srgbClr val="231F20"/>
                </a:solidFill>
                <a:latin typeface="Trebuchet MS"/>
                <a:cs typeface="Trebuchet MS"/>
              </a:rPr>
              <a:t>T</a:t>
            </a:r>
            <a:r>
              <a:rPr sz="1050" i="1" spc="-90" dirty="0">
                <a:solidFill>
                  <a:srgbClr val="231F20"/>
                </a:solidFill>
                <a:latin typeface="Trebuchet MS"/>
                <a:cs typeface="Trebuchet MS"/>
              </a:rPr>
              <a:t>ítulo</a:t>
            </a:r>
            <a:r>
              <a:rPr sz="1050" i="1" spc="-1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i="1" spc="-80" dirty="0">
                <a:solidFill>
                  <a:srgbClr val="231F20"/>
                </a:solidFill>
                <a:latin typeface="Trebuchet MS"/>
                <a:cs typeface="Trebuchet MS"/>
              </a:rPr>
              <a:t>original:</a:t>
            </a:r>
            <a:r>
              <a:rPr sz="1050" i="1" spc="-1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25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1050" spc="-45" dirty="0">
                <a:solidFill>
                  <a:srgbClr val="231F20"/>
                </a:solidFill>
                <a:latin typeface="Trebuchet MS"/>
                <a:cs typeface="Trebuchet MS"/>
              </a:rPr>
              <a:t>lors</a:t>
            </a:r>
            <a:r>
              <a:rPr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10" dirty="0">
                <a:solidFill>
                  <a:srgbClr val="231F20"/>
                </a:solidFill>
                <a:latin typeface="Trebuchet MS"/>
                <a:cs typeface="Trebuchet MS"/>
              </a:rPr>
              <a:t>on</a:t>
            </a:r>
            <a:r>
              <a:rPr sz="1050" spc="-1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5" dirty="0">
                <a:solidFill>
                  <a:srgbClr val="231F20"/>
                </a:solidFill>
                <a:latin typeface="Trebuchet MS"/>
                <a:cs typeface="Trebuchet MS"/>
              </a:rPr>
              <a:t>danse</a:t>
            </a:r>
            <a:endParaRPr sz="105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050" i="1" spc="-60" dirty="0">
                <a:solidFill>
                  <a:srgbClr val="231F20"/>
                </a:solidFill>
                <a:latin typeface="Trebuchet MS"/>
                <a:cs typeface="Trebuchet MS"/>
              </a:rPr>
              <a:t>Nacionalidad:</a:t>
            </a:r>
            <a:r>
              <a:rPr sz="1050" i="1" spc="-1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95" dirty="0" err="1">
                <a:solidFill>
                  <a:srgbClr val="231F20"/>
                </a:solidFill>
                <a:latin typeface="Trebuchet MS"/>
                <a:cs typeface="Trebuchet MS"/>
              </a:rPr>
              <a:t>F</a:t>
            </a:r>
            <a:r>
              <a:rPr sz="1050" spc="-100" dirty="0" err="1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spc="-40" dirty="0" err="1">
                <a:solidFill>
                  <a:srgbClr val="231F20"/>
                </a:solidFill>
                <a:latin typeface="Trebuchet MS"/>
                <a:cs typeface="Trebuchet MS"/>
              </a:rPr>
              <a:t>an</a:t>
            </a:r>
            <a:r>
              <a:rPr sz="1050" spc="-50" dirty="0" err="1">
                <a:solidFill>
                  <a:srgbClr val="231F20"/>
                </a:solidFill>
                <a:latin typeface="Trebuchet MS"/>
                <a:cs typeface="Trebuchet MS"/>
              </a:rPr>
              <a:t>cesa</a:t>
            </a:r>
            <a:endParaRPr lang="es-ES" sz="1050" spc="-50" dirty="0">
              <a:solidFill>
                <a:srgbClr val="231F20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lang="es-ES" sz="1050" i="1" spc="-60" dirty="0">
                <a:solidFill>
                  <a:srgbClr val="231F20"/>
                </a:solidFill>
                <a:latin typeface="Trebuchet MS"/>
              </a:rPr>
              <a:t>Estreno en Salas: 7 de octubre 2022</a:t>
            </a:r>
            <a:endParaRPr sz="1050" i="1" spc="-60" dirty="0">
              <a:solidFill>
                <a:srgbClr val="231F20"/>
              </a:solidFill>
              <a:latin typeface="Trebuchet MS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050" i="1" spc="-55" dirty="0">
                <a:solidFill>
                  <a:srgbClr val="231F20"/>
                </a:solidFill>
                <a:latin typeface="Trebuchet MS"/>
                <a:cs typeface="Trebuchet MS"/>
              </a:rPr>
              <a:t>A</a:t>
            </a:r>
            <a:r>
              <a:rPr sz="1050" i="1" spc="-20" dirty="0">
                <a:solidFill>
                  <a:srgbClr val="231F20"/>
                </a:solidFill>
                <a:latin typeface="Trebuchet MS"/>
                <a:cs typeface="Trebuchet MS"/>
              </a:rPr>
              <a:t>ño</a:t>
            </a:r>
            <a:r>
              <a:rPr sz="1050" i="1" spc="-1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i="1" spc="-85" dirty="0">
                <a:solidFill>
                  <a:srgbClr val="231F20"/>
                </a:solidFill>
                <a:latin typeface="Trebuchet MS"/>
                <a:cs typeface="Trebuchet MS"/>
              </a:rPr>
              <a:t>de</a:t>
            </a:r>
            <a:r>
              <a:rPr sz="1050" i="1" spc="-1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i="1" spc="-105" dirty="0">
                <a:solidFill>
                  <a:srgbClr val="231F20"/>
                </a:solidFill>
                <a:latin typeface="Trebuchet MS"/>
                <a:cs typeface="Trebuchet MS"/>
              </a:rPr>
              <a:t>p</a:t>
            </a:r>
            <a:r>
              <a:rPr sz="1050" i="1" spc="-90" dirty="0">
                <a:solidFill>
                  <a:srgbClr val="231F20"/>
                </a:solidFill>
                <a:latin typeface="Trebuchet MS"/>
                <a:cs typeface="Trebuchet MS"/>
              </a:rPr>
              <a:t>r</a:t>
            </a:r>
            <a:r>
              <a:rPr sz="1050" i="1" spc="-25" dirty="0">
                <a:solidFill>
                  <a:srgbClr val="231F20"/>
                </a:solidFill>
                <a:latin typeface="Trebuchet MS"/>
                <a:cs typeface="Trebuchet MS"/>
              </a:rPr>
              <a:t>o</a:t>
            </a:r>
            <a:r>
              <a:rPr sz="1050" i="1" spc="-50" dirty="0">
                <a:solidFill>
                  <a:srgbClr val="231F20"/>
                </a:solidFill>
                <a:latin typeface="Trebuchet MS"/>
                <a:cs typeface="Trebuchet MS"/>
              </a:rPr>
              <a:t>du</a:t>
            </a:r>
            <a:r>
              <a:rPr sz="1050" i="1" spc="-60" dirty="0">
                <a:solidFill>
                  <a:srgbClr val="231F20"/>
                </a:solidFill>
                <a:latin typeface="Trebuchet MS"/>
                <a:cs typeface="Trebuchet MS"/>
              </a:rPr>
              <a:t>c</a:t>
            </a:r>
            <a:r>
              <a:rPr sz="1050" i="1" spc="-85" dirty="0">
                <a:solidFill>
                  <a:srgbClr val="231F20"/>
                </a:solidFill>
                <a:latin typeface="Trebuchet MS"/>
                <a:cs typeface="Trebuchet MS"/>
              </a:rPr>
              <a:t>ción:</a:t>
            </a:r>
            <a:r>
              <a:rPr sz="1050" i="1" spc="-17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050" spc="-20" dirty="0">
                <a:solidFill>
                  <a:srgbClr val="231F20"/>
                </a:solidFill>
                <a:latin typeface="Trebuchet MS"/>
                <a:cs typeface="Trebuchet MS"/>
              </a:rPr>
              <a:t>2022</a:t>
            </a:r>
            <a:endParaRPr sz="1050" dirty="0">
              <a:latin typeface="Trebuchet MS"/>
              <a:cs typeface="Trebuchet MS"/>
            </a:endParaRPr>
          </a:p>
        </p:txBody>
      </p:sp>
      <p:pic>
        <p:nvPicPr>
          <p:cNvPr id="5" name="Imagen 4" descr="Un grupo de personas posando para la cámara con un texto en blanco&#10;&#10;Descripción generada automáticamente">
            <a:extLst>
              <a:ext uri="{FF2B5EF4-FFF2-40B4-BE49-F238E27FC236}">
                <a16:creationId xmlns:a16="http://schemas.microsoft.com/office/drawing/2014/main" id="{CCD86F5C-0A8E-32A1-A26A-A61511FD72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152400"/>
            <a:ext cx="3134241" cy="4572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46F1801-999B-AAD8-2D9F-97B19EBBDD00}"/>
              </a:ext>
            </a:extLst>
          </p:cNvPr>
          <p:cNvSpPr txBox="1"/>
          <p:nvPr/>
        </p:nvSpPr>
        <p:spPr>
          <a:xfrm>
            <a:off x="261443" y="4842274"/>
            <a:ext cx="313424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>
                <a:hlinkClick r:id="rId3"/>
              </a:rPr>
              <a:t>CLICK AQUÍ PARA VER EL TRÁILER DE LA PELÍCULA</a:t>
            </a:r>
            <a:endParaRPr lang="es-ES" sz="11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76093BD-2119-03CD-60A2-1AE6BFBFA854}"/>
              </a:ext>
            </a:extLst>
          </p:cNvPr>
          <p:cNvSpPr txBox="1"/>
          <p:nvPr/>
        </p:nvSpPr>
        <p:spPr>
          <a:xfrm>
            <a:off x="3652580" y="4602665"/>
            <a:ext cx="3731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Esta película también está disponible en versión original subtitulada  y en Catalán. Para más información e imágenes, </a:t>
            </a:r>
            <a:r>
              <a:rPr lang="es-ES" sz="1000" dirty="0" err="1">
                <a:hlinkClick r:id="rId4"/>
              </a:rPr>
              <a:t>Click</a:t>
            </a:r>
            <a:r>
              <a:rPr lang="es-ES" sz="1000" dirty="0">
                <a:hlinkClick r:id="rId4"/>
              </a:rPr>
              <a:t> Aquí</a:t>
            </a:r>
            <a:endParaRPr lang="es-ES" sz="1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6195840-0381-003D-6225-E9795A222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4623" y="4915253"/>
            <a:ext cx="946076" cy="4324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178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Tahoma</vt:lpstr>
      <vt:lpstr>Trebuchet MS</vt:lpstr>
      <vt:lpstr>Tema de Office</vt:lpstr>
      <vt:lpstr>BAILA CON LA VIDA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BAILA CON LA VIDA</dc:title>
  <cp:lastModifiedBy>Ignacio Puebla</cp:lastModifiedBy>
  <cp:revision>3</cp:revision>
  <dcterms:created xsi:type="dcterms:W3CDTF">2022-10-17T15:31:50Z</dcterms:created>
  <dcterms:modified xsi:type="dcterms:W3CDTF">2023-04-01T19:38:58Z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2021-09-07T00:00:00Z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2022-10-17T00:00:00Z</vt:filetime>
  </property>
</Properties>
</file>